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1" r:id="rId5"/>
    <p:sldId id="282" r:id="rId6"/>
    <p:sldId id="28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12A"/>
    <a:srgbClr val="FE5720"/>
    <a:srgbClr val="FA0C01"/>
    <a:srgbClr val="FE70DE"/>
    <a:srgbClr val="FFA626"/>
    <a:srgbClr val="E88C4A"/>
    <a:srgbClr val="411F43"/>
    <a:srgbClr val="FBC433"/>
    <a:srgbClr val="FF65A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3B4D3-B985-4FCD-983B-6C28BE26996C}" v="2" dt="2021-01-04T10:09:07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35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7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0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5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60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9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7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47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02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6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6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EEB6-9E7D-4CA6-ABB9-DCF71A593877}" type="datetimeFigureOut">
              <a:rPr lang="fr-FR" smtClean="0"/>
              <a:t>06/01/2021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F7E8-060B-460D-A382-3D29D517346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3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D7D149C8-F007-408F-84DF-6E332F611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 bwMode="auto">
          <a:xfrm>
            <a:off x="0" y="0"/>
            <a:ext cx="91417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EE51EC-6E94-4200-9AD5-76DB04E79131}"/>
              </a:ext>
            </a:extLst>
          </p:cNvPr>
          <p:cNvSpPr/>
          <p:nvPr/>
        </p:nvSpPr>
        <p:spPr>
          <a:xfrm rot="10800000">
            <a:off x="169161" y="164303"/>
            <a:ext cx="8801099" cy="481488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8C55A-F204-47FE-B4AE-11E5B800ECA5}"/>
              </a:ext>
            </a:extLst>
          </p:cNvPr>
          <p:cNvSpPr/>
          <p:nvPr/>
        </p:nvSpPr>
        <p:spPr>
          <a:xfrm>
            <a:off x="171451" y="164306"/>
            <a:ext cx="8801100" cy="48148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B0DDD4-1DD3-4F80-A2A7-34A565099D78}"/>
              </a:ext>
            </a:extLst>
          </p:cNvPr>
          <p:cNvSpPr txBox="1"/>
          <p:nvPr/>
        </p:nvSpPr>
        <p:spPr>
          <a:xfrm>
            <a:off x="1322735" y="165553"/>
            <a:ext cx="3935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COMMISSION SPÉCIALE CHARGEE D’EXAMINER LE PROJET DE LOI CONFORTANT LE RESPECT DES PRINCIPES DE LA RÉPUBLIQUE </a:t>
            </a:r>
            <a:r>
              <a:rPr lang="fr-FR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6B1028-3839-479D-A7A8-DABB3A103AAD}"/>
              </a:ext>
            </a:extLst>
          </p:cNvPr>
          <p:cNvSpPr txBox="1"/>
          <p:nvPr/>
        </p:nvSpPr>
        <p:spPr>
          <a:xfrm>
            <a:off x="7222331" y="4255919"/>
            <a:ext cx="17507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Fabienne</a:t>
            </a:r>
          </a:p>
          <a:p>
            <a:pPr algn="r"/>
            <a:r>
              <a:rPr lang="fr-FR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COLBOC</a:t>
            </a:r>
          </a:p>
          <a:p>
            <a:pPr algn="r"/>
            <a:r>
              <a:rPr lang="fr-FR" sz="105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Députée d’Indre-et-Loire</a:t>
            </a:r>
          </a:p>
        </p:txBody>
      </p:sp>
      <p:pic>
        <p:nvPicPr>
          <p:cNvPr id="1034" name="Picture 10" descr="logo-Assemblée-Nationale - La Nuit des Camisards">
            <a:extLst>
              <a:ext uri="{FF2B5EF4-FFF2-40B4-BE49-F238E27FC236}">
                <a16:creationId xmlns:a16="http://schemas.microsoft.com/office/drawing/2014/main" id="{D83F097D-8B97-4B50-8F6C-99234DF2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219075"/>
            <a:ext cx="1070126" cy="9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D85E98-32F5-428C-B193-716C83B83E3C}"/>
              </a:ext>
            </a:extLst>
          </p:cNvPr>
          <p:cNvSpPr/>
          <p:nvPr/>
        </p:nvSpPr>
        <p:spPr>
          <a:xfrm>
            <a:off x="5429250" y="164305"/>
            <a:ext cx="3543587" cy="1021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011EE4-CB1B-45B3-92EA-2034BA213136}"/>
              </a:ext>
            </a:extLst>
          </p:cNvPr>
          <p:cNvSpPr txBox="1"/>
          <p:nvPr/>
        </p:nvSpPr>
        <p:spPr>
          <a:xfrm>
            <a:off x="5450537" y="198026"/>
            <a:ext cx="354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AUDITIONS</a:t>
            </a:r>
          </a:p>
          <a:p>
            <a:pPr algn="ctr"/>
            <a:r>
              <a:rPr lang="fr-FR" sz="2800" b="1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LUNDI 4 JANVIER</a:t>
            </a:r>
            <a:endParaRPr lang="fr-FR" sz="2800" b="1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CADCD4-078E-4DA3-8881-AFC8CB65402B}"/>
              </a:ext>
            </a:extLst>
          </p:cNvPr>
          <p:cNvSpPr txBox="1"/>
          <p:nvPr/>
        </p:nvSpPr>
        <p:spPr>
          <a:xfrm>
            <a:off x="169163" y="1410322"/>
            <a:ext cx="427667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Conférence des évêques de France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Monseigneur Eric de Moulins-Beaufort, président </a:t>
            </a:r>
          </a:p>
          <a:p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 Rabbin de France</a:t>
            </a:r>
            <a:r>
              <a:rPr lang="fr-FR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271463"/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</a:t>
            </a:r>
            <a:r>
              <a:rPr lang="fr-FR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M. Haïm </a:t>
            </a:r>
            <a:r>
              <a:rPr lang="fr-FR" sz="1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Korsia</a:t>
            </a:r>
            <a:r>
              <a:rPr lang="fr-FR" sz="1400" dirty="0">
                <a:solidFill>
                  <a:srgbClr val="000000"/>
                </a:solidFill>
                <a:latin typeface="Gill Sans MT" panose="020B0502020104020203" pitchFamily="34" charset="0"/>
              </a:rPr>
              <a:t>, et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M. Joël Mergui, président du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Consistoire central israélite de France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b="1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Union bouddhiste de France </a:t>
            </a:r>
          </a:p>
          <a:p>
            <a:pPr marL="271463"/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Olivier Wang-</a:t>
            </a:r>
            <a:r>
              <a:rPr lang="fr-FR" sz="14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Genh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président exécutif</a:t>
            </a:r>
          </a:p>
          <a:p>
            <a:pPr marL="271463"/>
            <a:endParaRPr lang="fr-FR" sz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Fédération protestante de France </a:t>
            </a:r>
          </a:p>
          <a:p>
            <a:pPr marL="271463"/>
            <a:r>
              <a:rPr lang="fr-FR" sz="1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M. François </a:t>
            </a:r>
            <a:r>
              <a:rPr lang="fr-FR" sz="14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Clavairoly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président, et M. Jean-Daniel Roque, membre du bureau et conseiller juridique </a:t>
            </a:r>
            <a:endParaRPr lang="fr-FR" sz="1400" dirty="0">
              <a:latin typeface="Gill Sans MT" panose="020B0502020104020203" pitchFamily="34" charset="0"/>
            </a:endParaRPr>
          </a:p>
          <a:p>
            <a:pPr marL="271463"/>
            <a:endParaRPr lang="fr-FR" sz="14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67ECDF-6FD1-4579-892B-C04455BEC381}"/>
              </a:ext>
            </a:extLst>
          </p:cNvPr>
          <p:cNvSpPr txBox="1"/>
          <p:nvPr/>
        </p:nvSpPr>
        <p:spPr>
          <a:xfrm>
            <a:off x="4613858" y="1425906"/>
            <a:ext cx="443031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Conseil français du culte musulman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(CFCM) </a:t>
            </a:r>
          </a:p>
          <a:p>
            <a:pPr marL="271463"/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Mohammed Moussaoui, président, M. </a:t>
            </a:r>
            <a:r>
              <a:rPr lang="fr-FR" sz="14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Chems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-Eddine Hafiz, vice-président et recteur de la Grande Mosquée de Paris, et M. Ibrahim </a:t>
            </a:r>
            <a:r>
              <a:rPr lang="fr-FR" sz="14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Alci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vice-président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b="1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Assemblée des évêques orthodoxes de France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(AEOF) </a:t>
            </a:r>
          </a:p>
          <a:p>
            <a:pPr marL="271463"/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Son Eminence le métropolite Emmanuel </a:t>
            </a:r>
            <a:r>
              <a:rPr lang="fr-FR" sz="14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Adamakis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président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6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D7D149C8-F007-408F-84DF-6E332F611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 bwMode="auto">
          <a:xfrm>
            <a:off x="0" y="0"/>
            <a:ext cx="91417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EE51EC-6E94-4200-9AD5-76DB04E79131}"/>
              </a:ext>
            </a:extLst>
          </p:cNvPr>
          <p:cNvSpPr/>
          <p:nvPr/>
        </p:nvSpPr>
        <p:spPr>
          <a:xfrm rot="10800000">
            <a:off x="169161" y="164303"/>
            <a:ext cx="8801099" cy="481488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8C55A-F204-47FE-B4AE-11E5B800ECA5}"/>
              </a:ext>
            </a:extLst>
          </p:cNvPr>
          <p:cNvSpPr/>
          <p:nvPr/>
        </p:nvSpPr>
        <p:spPr>
          <a:xfrm>
            <a:off x="171451" y="164306"/>
            <a:ext cx="8801100" cy="48148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B0DDD4-1DD3-4F80-A2A7-34A565099D78}"/>
              </a:ext>
            </a:extLst>
          </p:cNvPr>
          <p:cNvSpPr txBox="1"/>
          <p:nvPr/>
        </p:nvSpPr>
        <p:spPr>
          <a:xfrm>
            <a:off x="1322735" y="165553"/>
            <a:ext cx="3935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COMMISSION SPÉCIALE CHARGEE D’EXAMINER LE PROJET DE LOI CONFORTANT LE RESPECT DES PRINCIPES DE LA RÉPUBLIQUE </a:t>
            </a:r>
            <a:r>
              <a:rPr lang="fr-FR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6B1028-3839-479D-A7A8-DABB3A103AAD}"/>
              </a:ext>
            </a:extLst>
          </p:cNvPr>
          <p:cNvSpPr txBox="1"/>
          <p:nvPr/>
        </p:nvSpPr>
        <p:spPr>
          <a:xfrm>
            <a:off x="7222331" y="4255919"/>
            <a:ext cx="17507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Fabienne</a:t>
            </a:r>
          </a:p>
          <a:p>
            <a:pPr algn="r"/>
            <a:r>
              <a:rPr lang="fr-FR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COLBOC</a:t>
            </a:r>
          </a:p>
          <a:p>
            <a:pPr algn="r"/>
            <a:r>
              <a:rPr lang="fr-FR" sz="105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Députée d’Indre-et-Loire</a:t>
            </a:r>
          </a:p>
        </p:txBody>
      </p:sp>
      <p:pic>
        <p:nvPicPr>
          <p:cNvPr id="1034" name="Picture 10" descr="logo-Assemblée-Nationale - La Nuit des Camisards">
            <a:extLst>
              <a:ext uri="{FF2B5EF4-FFF2-40B4-BE49-F238E27FC236}">
                <a16:creationId xmlns:a16="http://schemas.microsoft.com/office/drawing/2014/main" id="{D83F097D-8B97-4B50-8F6C-99234DF2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219075"/>
            <a:ext cx="1070126" cy="9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D85E98-32F5-428C-B193-716C83B83E3C}"/>
              </a:ext>
            </a:extLst>
          </p:cNvPr>
          <p:cNvSpPr/>
          <p:nvPr/>
        </p:nvSpPr>
        <p:spPr>
          <a:xfrm>
            <a:off x="5429250" y="164305"/>
            <a:ext cx="3543587" cy="1021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011EE4-CB1B-45B3-92EA-2034BA213136}"/>
              </a:ext>
            </a:extLst>
          </p:cNvPr>
          <p:cNvSpPr txBox="1"/>
          <p:nvPr/>
        </p:nvSpPr>
        <p:spPr>
          <a:xfrm>
            <a:off x="5450537" y="198026"/>
            <a:ext cx="354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TABLE RONDE</a:t>
            </a:r>
          </a:p>
          <a:p>
            <a:pPr algn="ctr"/>
            <a:r>
              <a:rPr lang="fr-FR" sz="2800" b="1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MARDI 5 JANVIER</a:t>
            </a:r>
            <a:endParaRPr lang="fr-FR" sz="2800" b="1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CADCD4-078E-4DA3-8881-AFC8CB65402B}"/>
              </a:ext>
            </a:extLst>
          </p:cNvPr>
          <p:cNvSpPr txBox="1"/>
          <p:nvPr/>
        </p:nvSpPr>
        <p:spPr>
          <a:xfrm>
            <a:off x="173740" y="1407074"/>
            <a:ext cx="43125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 Orient de France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Benoît Graisset-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Recco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troisième Grand Maître adjoint, en charge de la laïcité, et M. Jean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Javanni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Grand Officier délégué à la laïcité </a:t>
            </a:r>
          </a:p>
          <a:p>
            <a:pPr marL="357188"/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Grande Loge Mixte de France</a:t>
            </a:r>
            <a:r>
              <a:rPr lang="fr-FR" sz="2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Edouard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Habrant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Grand Maître </a:t>
            </a:r>
          </a:p>
          <a:p>
            <a:pPr marL="357188"/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Grande Loge de France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Pierre-Marie Adam, Grand Maître, et Me Philippe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Nugues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avocat et membre de la Grande Loge de France </a:t>
            </a:r>
          </a:p>
          <a:p>
            <a:pPr marL="357188"/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Grande Loge Féminine de France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Mme Marie-Claude Kervella-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Boux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présidente, et Mme Marie Bidaud, présidente de la commission nationale de la laïcité </a:t>
            </a:r>
            <a:endParaRPr lang="fr-FR" sz="14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67ECDF-6FD1-4579-892B-C04455BEC381}"/>
              </a:ext>
            </a:extLst>
          </p:cNvPr>
          <p:cNvSpPr txBox="1"/>
          <p:nvPr/>
        </p:nvSpPr>
        <p:spPr>
          <a:xfrm>
            <a:off x="4540091" y="1407074"/>
            <a:ext cx="443031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Grande Loge Nationale Française</a:t>
            </a:r>
            <a:r>
              <a:rPr lang="fr-FR" sz="19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Jean-Pierre Rollet, Grand Maître, et M. Patrick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Meneghetti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collaborateur en charge des affaires juridiques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Fédération française de l’Ordre Maçonnique Mixte International Le Droit Humain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Georges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Voileau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Grand Maître national, et M. Sylvain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Zeghni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conseiller national </a:t>
            </a:r>
          </a:p>
          <a:p>
            <a:pPr marL="357188"/>
            <a:endParaRPr lang="fr-FR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9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Fédération nationale de la libre pensée </a:t>
            </a:r>
          </a:p>
          <a:p>
            <a:pPr marL="357188"/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Dominique </a:t>
            </a:r>
            <a:r>
              <a:rPr lang="fr-FR" sz="13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Goussot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vice-président</a:t>
            </a:r>
          </a:p>
        </p:txBody>
      </p:sp>
    </p:spTree>
    <p:extLst>
      <p:ext uri="{BB962C8B-B14F-4D97-AF65-F5344CB8AC3E}">
        <p14:creationId xmlns:p14="http://schemas.microsoft.com/office/powerpoint/2010/main" val="259245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D7D149C8-F007-408F-84DF-6E332F611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/>
          <a:stretch/>
        </p:blipFill>
        <p:spPr bwMode="auto">
          <a:xfrm>
            <a:off x="0" y="0"/>
            <a:ext cx="91417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EE51EC-6E94-4200-9AD5-76DB04E79131}"/>
              </a:ext>
            </a:extLst>
          </p:cNvPr>
          <p:cNvSpPr/>
          <p:nvPr/>
        </p:nvSpPr>
        <p:spPr>
          <a:xfrm rot="10800000">
            <a:off x="169161" y="164303"/>
            <a:ext cx="8801099" cy="481488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8C55A-F204-47FE-B4AE-11E5B800ECA5}"/>
              </a:ext>
            </a:extLst>
          </p:cNvPr>
          <p:cNvSpPr/>
          <p:nvPr/>
        </p:nvSpPr>
        <p:spPr>
          <a:xfrm>
            <a:off x="171451" y="164306"/>
            <a:ext cx="8801100" cy="48148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B0DDD4-1DD3-4F80-A2A7-34A565099D78}"/>
              </a:ext>
            </a:extLst>
          </p:cNvPr>
          <p:cNvSpPr txBox="1"/>
          <p:nvPr/>
        </p:nvSpPr>
        <p:spPr>
          <a:xfrm>
            <a:off x="1322735" y="165553"/>
            <a:ext cx="3935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COMMISSION SPÉCIALE CHARGEE D’EXAMINER LE PROJET DE LOI CONFORTANT LE RESPECT DES PRINCIPES DE LA RÉPUBLIQUE </a:t>
            </a:r>
            <a:r>
              <a:rPr lang="fr-FR" sz="1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6B1028-3839-479D-A7A8-DABB3A103AAD}"/>
              </a:ext>
            </a:extLst>
          </p:cNvPr>
          <p:cNvSpPr txBox="1"/>
          <p:nvPr/>
        </p:nvSpPr>
        <p:spPr>
          <a:xfrm>
            <a:off x="7222331" y="4255919"/>
            <a:ext cx="17507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Fabienne</a:t>
            </a:r>
          </a:p>
          <a:p>
            <a:pPr algn="r"/>
            <a:r>
              <a:rPr lang="fr-FR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COLBOC</a:t>
            </a:r>
          </a:p>
          <a:p>
            <a:pPr algn="r"/>
            <a:r>
              <a:rPr lang="fr-FR" sz="105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Députée d’Indre-et-Loire</a:t>
            </a:r>
          </a:p>
        </p:txBody>
      </p:sp>
      <p:pic>
        <p:nvPicPr>
          <p:cNvPr id="1034" name="Picture 10" descr="logo-Assemblée-Nationale - La Nuit des Camisards">
            <a:extLst>
              <a:ext uri="{FF2B5EF4-FFF2-40B4-BE49-F238E27FC236}">
                <a16:creationId xmlns:a16="http://schemas.microsoft.com/office/drawing/2014/main" id="{D83F097D-8B97-4B50-8F6C-99234DF2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219075"/>
            <a:ext cx="1070126" cy="9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D85E98-32F5-428C-B193-716C83B83E3C}"/>
              </a:ext>
            </a:extLst>
          </p:cNvPr>
          <p:cNvSpPr/>
          <p:nvPr/>
        </p:nvSpPr>
        <p:spPr>
          <a:xfrm>
            <a:off x="5429250" y="164305"/>
            <a:ext cx="3543587" cy="1021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0" dirty="0">
              <a:solidFill>
                <a:srgbClr val="0699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011EE4-CB1B-45B3-92EA-2034BA213136}"/>
              </a:ext>
            </a:extLst>
          </p:cNvPr>
          <p:cNvSpPr txBox="1"/>
          <p:nvPr/>
        </p:nvSpPr>
        <p:spPr>
          <a:xfrm>
            <a:off x="5450537" y="198026"/>
            <a:ext cx="354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none" strike="noStrike" baseline="0" dirty="0">
                <a:solidFill>
                  <a:srgbClr val="002060"/>
                </a:solidFill>
                <a:latin typeface="Gill Sans MT" panose="020B0502020104020203" pitchFamily="34" charset="0"/>
              </a:rPr>
              <a:t>MERCREDI 6 JANVIER</a:t>
            </a:r>
            <a:endParaRPr lang="fr-FR" sz="2800" b="1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CADCD4-078E-4DA3-8881-AFC8CB65402B}"/>
              </a:ext>
            </a:extLst>
          </p:cNvPr>
          <p:cNvSpPr txBox="1"/>
          <p:nvPr/>
        </p:nvSpPr>
        <p:spPr>
          <a:xfrm>
            <a:off x="173740" y="1299914"/>
            <a:ext cx="43125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AUDITIONS</a:t>
            </a:r>
          </a:p>
          <a:p>
            <a:pPr algn="ctr"/>
            <a:endParaRPr lang="fr-FR" sz="600" b="1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Observatoire de la laïcité </a:t>
            </a:r>
          </a:p>
          <a:p>
            <a:pPr marL="357188"/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– M. Jean–Louis Bianco, président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000" b="1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M. Gilles </a:t>
            </a:r>
            <a:r>
              <a:rPr lang="fr-FR" b="1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Clavreul</a:t>
            </a:r>
            <a:r>
              <a:rPr lang="fr-FR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auteur d’un rapport sur la laïcité, ancien délégué interministériel à la lutte contre le racisme, l'antisémitisme et la haine anti-LGBT (</a:t>
            </a:r>
            <a:r>
              <a:rPr lang="fr-FR" sz="130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Dilcrah</a:t>
            </a:r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) </a:t>
            </a:r>
          </a:p>
          <a:p>
            <a:endParaRPr lang="fr-FR" sz="100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Mme Claire </a:t>
            </a:r>
            <a:r>
              <a:rPr lang="fr-FR" b="1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Hédon</a:t>
            </a:r>
            <a:r>
              <a:rPr lang="fr-FR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défenseure des droits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000" b="1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Mme Roxana </a:t>
            </a:r>
            <a:r>
              <a:rPr lang="fr-FR" b="1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Maracineanu</a:t>
            </a:r>
            <a:r>
              <a:rPr lang="fr-FR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ministre chargée des sports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00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M. Cédric O</a:t>
            </a:r>
            <a:r>
              <a:rPr lang="fr-FR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fr-FR" sz="13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secrétaire d’état chargé de la Transition numérique et des Communications électroniques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67ECDF-6FD1-4579-892B-C04455BEC381}"/>
              </a:ext>
            </a:extLst>
          </p:cNvPr>
          <p:cNvSpPr txBox="1"/>
          <p:nvPr/>
        </p:nvSpPr>
        <p:spPr>
          <a:xfrm>
            <a:off x="4513117" y="1303123"/>
            <a:ext cx="443031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TABLE RONDE</a:t>
            </a:r>
          </a:p>
          <a:p>
            <a:pPr algn="ctr"/>
            <a:endParaRPr lang="fr-FR" sz="600" b="1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Association des maires de France </a:t>
            </a:r>
          </a:p>
          <a:p>
            <a:pPr marL="271463"/>
            <a:r>
              <a:rPr lang="fr-FR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– M. François Baroin, président </a:t>
            </a:r>
          </a:p>
          <a:p>
            <a:r>
              <a:rPr lang="fr-FR" sz="9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Assemblée des départements de France (ADF) </a:t>
            </a:r>
          </a:p>
          <a:p>
            <a:pPr marL="271463"/>
            <a:r>
              <a:rPr lang="fr-FR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– M.  Dominique Bussereau, président  </a:t>
            </a:r>
          </a:p>
          <a:p>
            <a:pPr marL="271463"/>
            <a:endParaRPr lang="fr-FR" sz="900" b="1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Régions de France </a:t>
            </a:r>
          </a:p>
          <a:p>
            <a:pPr marL="271463"/>
            <a:r>
              <a:rPr lang="fr-FR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– M. Renaud Muselier, président</a:t>
            </a:r>
          </a:p>
          <a:p>
            <a:pPr marL="271463"/>
            <a:r>
              <a:rPr lang="fr-FR" sz="9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 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Assemblée des communautés de France (</a:t>
            </a:r>
            <a:r>
              <a:rPr lang="fr-FR" sz="1600" b="1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AdCF</a:t>
            </a: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) </a:t>
            </a:r>
          </a:p>
          <a:p>
            <a:pPr marL="271463"/>
            <a:r>
              <a:rPr lang="fr-FR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– M. Sébastien Martin, président</a:t>
            </a:r>
          </a:p>
          <a:p>
            <a:pPr marL="271463"/>
            <a:endParaRPr lang="fr-FR" sz="900" b="1" dirty="0">
              <a:solidFill>
                <a:srgbClr val="00000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France Urbaine</a:t>
            </a:r>
          </a:p>
          <a:p>
            <a:pPr marL="271463"/>
            <a:r>
              <a:rPr lang="fr-FR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– Mme Johanna Rolland, présidente</a:t>
            </a:r>
          </a:p>
          <a:p>
            <a:r>
              <a:rPr lang="fr-FR" sz="1800" b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8354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07329AE495A46A112618FBE6EE1E7" ma:contentTypeVersion="12" ma:contentTypeDescription="Crée un document." ma:contentTypeScope="" ma:versionID="7beaa952053781e7a4846b523c30a051">
  <xsd:schema xmlns:xsd="http://www.w3.org/2001/XMLSchema" xmlns:xs="http://www.w3.org/2001/XMLSchema" xmlns:p="http://schemas.microsoft.com/office/2006/metadata/properties" xmlns:ns2="4873be2c-3e4a-4ad4-8cc9-04d01c6dc9f3" xmlns:ns3="4303f4c0-af11-448d-8424-7d65735a4c80" targetNamespace="http://schemas.microsoft.com/office/2006/metadata/properties" ma:root="true" ma:fieldsID="7071d7a560d529cac3a9f1de6fc198a4" ns2:_="" ns3:_="">
    <xsd:import namespace="4873be2c-3e4a-4ad4-8cc9-04d01c6dc9f3"/>
    <xsd:import namespace="4303f4c0-af11-448d-8424-7d65735a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2:MediaServiceOCR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2c-3e4a-4ad4-8cc9-04d01c6d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3f4c0-af11-448d-8424-7d65735a4c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C759B-6565-48A5-95DB-52D33C95A6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E7DCF9-DC75-43E2-83B3-EA796F42B5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2c-3e4a-4ad4-8cc9-04d01c6dc9f3"/>
    <ds:schemaRef ds:uri="4303f4c0-af11-448d-8424-7d65735a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85974-289C-4ABD-AEB5-3F61028F9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Affichage à l'écran (16:9)</PresentationFormat>
  <Paragraphs>80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COLBOC Fabienne</dc:creator>
  <cp:lastModifiedBy>COLBOC Fabienne</cp:lastModifiedBy>
  <cp:revision>2</cp:revision>
  <dcterms:created xsi:type="dcterms:W3CDTF">2021-01-04T08:28:10Z</dcterms:created>
  <dcterms:modified xsi:type="dcterms:W3CDTF">2021-01-06T09:08:28Z</dcterms:modified>
</cp:coreProperties>
</file>